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
  </p:notesMasterIdLst>
  <p:sldIdLst>
    <p:sldId id="258" r:id="rId2"/>
    <p:sldId id="260" r:id="rId3"/>
    <p:sldId id="261" r:id="rId4"/>
    <p:sldId id="262"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BEDD95-C1E4-4460-87F0-54E1653D6B8D}" v="7" dt="2026-01-11T14:53:23.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337" autoAdjust="0"/>
  </p:normalViewPr>
  <p:slideViewPr>
    <p:cSldViewPr snapToGrid="0">
      <p:cViewPr varScale="1">
        <p:scale>
          <a:sx n="90" d="100"/>
          <a:sy n="90" d="100"/>
        </p:scale>
        <p:origin x="39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Mueller" userId="b31e7180311c548f" providerId="LiveId" clId="{A59878CF-957C-499B-8AC8-3A01596A9948}"/>
    <pc:docChg chg="undo custSel addSld delSld modSld sldOrd">
      <pc:chgData name="Silvia Mueller" userId="b31e7180311c548f" providerId="LiveId" clId="{A59878CF-957C-499B-8AC8-3A01596A9948}" dt="2026-01-11T15:27:26.607" v="8441" actId="313"/>
      <pc:docMkLst>
        <pc:docMk/>
      </pc:docMkLst>
      <pc:sldChg chg="addSp delSp modSp del mod ord setBg setClrOvrMap">
        <pc:chgData name="Silvia Mueller" userId="b31e7180311c548f" providerId="LiveId" clId="{A59878CF-957C-499B-8AC8-3A01596A9948}" dt="2026-01-11T14:33:36.863" v="4946" actId="2696"/>
        <pc:sldMkLst>
          <pc:docMk/>
          <pc:sldMk cId="4015813225" sldId="257"/>
        </pc:sldMkLst>
        <pc:picChg chg="add mod">
          <ac:chgData name="Silvia Mueller" userId="b31e7180311c548f" providerId="LiveId" clId="{A59878CF-957C-499B-8AC8-3A01596A9948}" dt="2026-01-11T11:59:34.856" v="3200" actId="1076"/>
          <ac:picMkLst>
            <pc:docMk/>
            <pc:sldMk cId="4015813225" sldId="257"/>
            <ac:picMk id="4" creationId="{B50AFC18-22A7-2DC1-3E05-7E57AE8796D4}"/>
          </ac:picMkLst>
        </pc:picChg>
      </pc:sldChg>
      <pc:sldChg chg="addSp delSp modSp new mod setBg">
        <pc:chgData name="Silvia Mueller" userId="b31e7180311c548f" providerId="LiveId" clId="{A59878CF-957C-499B-8AC8-3A01596A9948}" dt="2026-01-04T13:25:06.887" v="2336"/>
        <pc:sldMkLst>
          <pc:docMk/>
          <pc:sldMk cId="1627698291" sldId="258"/>
        </pc:sldMkLst>
        <pc:spChg chg="mod">
          <ac:chgData name="Silvia Mueller" userId="b31e7180311c548f" providerId="LiveId" clId="{A59878CF-957C-499B-8AC8-3A01596A9948}" dt="2026-01-04T10:18:44.466" v="975" actId="14100"/>
          <ac:spMkLst>
            <pc:docMk/>
            <pc:sldMk cId="1627698291" sldId="258"/>
            <ac:spMk id="2" creationId="{466353AC-2367-1B15-9A6D-23EE9F07FF03}"/>
          </ac:spMkLst>
        </pc:spChg>
        <pc:spChg chg="mod ord">
          <ac:chgData name="Silvia Mueller" userId="b31e7180311c548f" providerId="LiveId" clId="{A59878CF-957C-499B-8AC8-3A01596A9948}" dt="2026-01-04T13:25:06.887" v="2336"/>
          <ac:spMkLst>
            <pc:docMk/>
            <pc:sldMk cId="1627698291" sldId="258"/>
            <ac:spMk id="3" creationId="{A4B1F01B-B523-EE56-BEF9-0311533BF218}"/>
          </ac:spMkLst>
        </pc:spChg>
        <pc:spChg chg="add">
          <ac:chgData name="Silvia Mueller" userId="b31e7180311c548f" providerId="LiveId" clId="{A59878CF-957C-499B-8AC8-3A01596A9948}" dt="2026-01-04T10:11:45.260" v="896" actId="26606"/>
          <ac:spMkLst>
            <pc:docMk/>
            <pc:sldMk cId="1627698291" sldId="258"/>
            <ac:spMk id="12" creationId="{64B5D730-0F03-4E18-B5E2-A3AFEE4CB1D0}"/>
          </ac:spMkLst>
        </pc:spChg>
        <pc:spChg chg="add">
          <ac:chgData name="Silvia Mueller" userId="b31e7180311c548f" providerId="LiveId" clId="{A59878CF-957C-499B-8AC8-3A01596A9948}" dt="2026-01-04T10:11:45.260" v="896" actId="26606"/>
          <ac:spMkLst>
            <pc:docMk/>
            <pc:sldMk cId="1627698291" sldId="258"/>
            <ac:spMk id="13" creationId="{593A179E-9739-4A6A-BFC0-9792A47FF15B}"/>
          </ac:spMkLst>
        </pc:spChg>
        <pc:spChg chg="add">
          <ac:chgData name="Silvia Mueller" userId="b31e7180311c548f" providerId="LiveId" clId="{A59878CF-957C-499B-8AC8-3A01596A9948}" dt="2026-01-04T10:11:45.260" v="896" actId="26606"/>
          <ac:spMkLst>
            <pc:docMk/>
            <pc:sldMk cId="1627698291" sldId="258"/>
            <ac:spMk id="14" creationId="{99BCAAE7-0794-4AF7-8A50-AB589BEC99E0}"/>
          </ac:spMkLst>
        </pc:spChg>
        <pc:spChg chg="add">
          <ac:chgData name="Silvia Mueller" userId="b31e7180311c548f" providerId="LiveId" clId="{A59878CF-957C-499B-8AC8-3A01596A9948}" dt="2026-01-04T10:11:45.260" v="896" actId="26606"/>
          <ac:spMkLst>
            <pc:docMk/>
            <pc:sldMk cId="1627698291" sldId="258"/>
            <ac:spMk id="16" creationId="{89D3435D-9A48-4791-925E-91DC45F7930C}"/>
          </ac:spMkLst>
        </pc:spChg>
        <pc:spChg chg="add">
          <ac:chgData name="Silvia Mueller" userId="b31e7180311c548f" providerId="LiveId" clId="{A59878CF-957C-499B-8AC8-3A01596A9948}" dt="2026-01-04T10:11:45.260" v="896" actId="26606"/>
          <ac:spMkLst>
            <pc:docMk/>
            <pc:sldMk cId="1627698291" sldId="258"/>
            <ac:spMk id="18" creationId="{D1D20898-4E05-4678-AF40-ADD3390C0669}"/>
          </ac:spMkLst>
        </pc:spChg>
        <pc:picChg chg="add mod">
          <ac:chgData name="Silvia Mueller" userId="b31e7180311c548f" providerId="LiveId" clId="{A59878CF-957C-499B-8AC8-3A01596A9948}" dt="2026-01-04T10:17:38.721" v="969" actId="14100"/>
          <ac:picMkLst>
            <pc:docMk/>
            <pc:sldMk cId="1627698291" sldId="258"/>
            <ac:picMk id="5" creationId="{0508A12D-FD47-5645-47E4-4392FDFD31FB}"/>
          </ac:picMkLst>
        </pc:picChg>
        <pc:picChg chg="add mod">
          <ac:chgData name="Silvia Mueller" userId="b31e7180311c548f" providerId="LiveId" clId="{A59878CF-957C-499B-8AC8-3A01596A9948}" dt="2026-01-04T10:14:09.295" v="941" actId="1076"/>
          <ac:picMkLst>
            <pc:docMk/>
            <pc:sldMk cId="1627698291" sldId="258"/>
            <ac:picMk id="8" creationId="{9D61600E-D08D-D11E-A9BB-4BBD28B6D435}"/>
          </ac:picMkLst>
        </pc:picChg>
        <pc:picChg chg="add mod">
          <ac:chgData name="Silvia Mueller" userId="b31e7180311c548f" providerId="LiveId" clId="{A59878CF-957C-499B-8AC8-3A01596A9948}" dt="2026-01-04T10:14:19.181" v="945" actId="14100"/>
          <ac:picMkLst>
            <pc:docMk/>
            <pc:sldMk cId="1627698291" sldId="258"/>
            <ac:picMk id="9" creationId="{246F30DE-C4E6-80EB-2170-3C2F9772B244}"/>
          </ac:picMkLst>
        </pc:picChg>
        <pc:picChg chg="add mod">
          <ac:chgData name="Silvia Mueller" userId="b31e7180311c548f" providerId="LiveId" clId="{A59878CF-957C-499B-8AC8-3A01596A9948}" dt="2026-01-04T10:17:32.884" v="968" actId="14100"/>
          <ac:picMkLst>
            <pc:docMk/>
            <pc:sldMk cId="1627698291" sldId="258"/>
            <ac:picMk id="11" creationId="{8E0F17E2-6334-2A47-0645-19F60B95E3D7}"/>
          </ac:picMkLst>
        </pc:picChg>
      </pc:sldChg>
      <pc:sldChg chg="addSp delSp modSp new mod setBg setClrOvrMap">
        <pc:chgData name="Silvia Mueller" userId="b31e7180311c548f" providerId="LiveId" clId="{A59878CF-957C-499B-8AC8-3A01596A9948}" dt="2026-01-04T14:35:12.877" v="2823" actId="20577"/>
        <pc:sldMkLst>
          <pc:docMk/>
          <pc:sldMk cId="1534163218" sldId="260"/>
        </pc:sldMkLst>
        <pc:spChg chg="mod">
          <ac:chgData name="Silvia Mueller" userId="b31e7180311c548f" providerId="LiveId" clId="{A59878CF-957C-499B-8AC8-3A01596A9948}" dt="2026-01-04T14:31:33.641" v="2807" actId="27636"/>
          <ac:spMkLst>
            <pc:docMk/>
            <pc:sldMk cId="1534163218" sldId="260"/>
            <ac:spMk id="2" creationId="{5756B149-85E8-34C8-0032-0D54E6F65F4B}"/>
          </ac:spMkLst>
        </pc:spChg>
        <pc:spChg chg="mod">
          <ac:chgData name="Silvia Mueller" userId="b31e7180311c548f" providerId="LiveId" clId="{A59878CF-957C-499B-8AC8-3A01596A9948}" dt="2026-01-04T14:35:12.877" v="2823" actId="20577"/>
          <ac:spMkLst>
            <pc:docMk/>
            <pc:sldMk cId="1534163218" sldId="260"/>
            <ac:spMk id="3" creationId="{D4B51E97-6451-E234-7D91-01A09F1E6219}"/>
          </ac:spMkLst>
        </pc:spChg>
        <pc:spChg chg="add">
          <ac:chgData name="Silvia Mueller" userId="b31e7180311c548f" providerId="LiveId" clId="{A59878CF-957C-499B-8AC8-3A01596A9948}" dt="2026-01-04T14:31:19.709" v="2803" actId="26606"/>
          <ac:spMkLst>
            <pc:docMk/>
            <pc:sldMk cId="1534163218" sldId="260"/>
            <ac:spMk id="16" creationId="{D006EB61-5730-48A9-B64C-40352FA92861}"/>
          </ac:spMkLst>
        </pc:spChg>
        <pc:picChg chg="add mod ord">
          <ac:chgData name="Silvia Mueller" userId="b31e7180311c548f" providerId="LiveId" clId="{A59878CF-957C-499B-8AC8-3A01596A9948}" dt="2026-01-04T14:31:19.709" v="2803" actId="26606"/>
          <ac:picMkLst>
            <pc:docMk/>
            <pc:sldMk cId="1534163218" sldId="260"/>
            <ac:picMk id="4" creationId="{BF6F7F58-671A-0BFC-12CD-914E73D491B8}"/>
          </ac:picMkLst>
        </pc:picChg>
        <pc:picChg chg="add mod">
          <ac:chgData name="Silvia Mueller" userId="b31e7180311c548f" providerId="LiveId" clId="{A59878CF-957C-499B-8AC8-3A01596A9948}" dt="2026-01-04T14:31:19.709" v="2803" actId="26606"/>
          <ac:picMkLst>
            <pc:docMk/>
            <pc:sldMk cId="1534163218" sldId="260"/>
            <ac:picMk id="6" creationId="{4EBBA99B-3AB4-CB2A-44E1-528F890A9D68}"/>
          </ac:picMkLst>
        </pc:picChg>
      </pc:sldChg>
      <pc:sldChg chg="addSp modSp new mod setBg">
        <pc:chgData name="Silvia Mueller" userId="b31e7180311c548f" providerId="LiveId" clId="{A59878CF-957C-499B-8AC8-3A01596A9948}" dt="2026-01-11T14:33:01.772" v="4945" actId="6549"/>
        <pc:sldMkLst>
          <pc:docMk/>
          <pc:sldMk cId="2574325148" sldId="261"/>
        </pc:sldMkLst>
        <pc:spChg chg="mod">
          <ac:chgData name="Silvia Mueller" userId="b31e7180311c548f" providerId="LiveId" clId="{A59878CF-957C-499B-8AC8-3A01596A9948}" dt="2026-01-11T14:19:54.329" v="4194" actId="26606"/>
          <ac:spMkLst>
            <pc:docMk/>
            <pc:sldMk cId="2574325148" sldId="261"/>
            <ac:spMk id="2" creationId="{3265AFA8-12F1-0549-D8E7-20A5E441CD11}"/>
          </ac:spMkLst>
        </pc:spChg>
        <pc:spChg chg="mod ord">
          <ac:chgData name="Silvia Mueller" userId="b31e7180311c548f" providerId="LiveId" clId="{A59878CF-957C-499B-8AC8-3A01596A9948}" dt="2026-01-11T14:33:01.772" v="4945" actId="6549"/>
          <ac:spMkLst>
            <pc:docMk/>
            <pc:sldMk cId="2574325148" sldId="261"/>
            <ac:spMk id="3" creationId="{40B8AEAB-862E-DA35-1F3E-803217D18305}"/>
          </ac:spMkLst>
        </pc:spChg>
        <pc:spChg chg="add">
          <ac:chgData name="Silvia Mueller" userId="b31e7180311c548f" providerId="LiveId" clId="{A59878CF-957C-499B-8AC8-3A01596A9948}" dt="2026-01-11T14:19:54.329" v="4194" actId="26606"/>
          <ac:spMkLst>
            <pc:docMk/>
            <pc:sldMk cId="2574325148" sldId="261"/>
            <ac:spMk id="10" creationId="{15045B1D-AED4-407C-BC82-BF20E4E4FF38}"/>
          </ac:spMkLst>
        </pc:spChg>
        <pc:picChg chg="add mod">
          <ac:chgData name="Silvia Mueller" userId="b31e7180311c548f" providerId="LiveId" clId="{A59878CF-957C-499B-8AC8-3A01596A9948}" dt="2026-01-11T14:19:54.329" v="4194" actId="26606"/>
          <ac:picMkLst>
            <pc:docMk/>
            <pc:sldMk cId="2574325148" sldId="261"/>
            <ac:picMk id="5" creationId="{0791B7B0-43AE-1A65-EAD8-32E6FFDE33B6}"/>
          </ac:picMkLst>
        </pc:picChg>
      </pc:sldChg>
      <pc:sldChg chg="addSp delSp modSp new mod setBg">
        <pc:chgData name="Silvia Mueller" userId="b31e7180311c548f" providerId="LiveId" clId="{A59878CF-957C-499B-8AC8-3A01596A9948}" dt="2026-01-11T15:27:26.607" v="8441" actId="313"/>
        <pc:sldMkLst>
          <pc:docMk/>
          <pc:sldMk cId="3262090073" sldId="262"/>
        </pc:sldMkLst>
        <pc:spChg chg="mod">
          <ac:chgData name="Silvia Mueller" userId="b31e7180311c548f" providerId="LiveId" clId="{A59878CF-957C-499B-8AC8-3A01596A9948}" dt="2026-01-11T15:04:51.957" v="7162" actId="26606"/>
          <ac:spMkLst>
            <pc:docMk/>
            <pc:sldMk cId="3262090073" sldId="262"/>
            <ac:spMk id="2" creationId="{EE40E814-9A73-7CD2-73F7-6F0992CFE21F}"/>
          </ac:spMkLst>
        </pc:spChg>
        <pc:spChg chg="mod ord">
          <ac:chgData name="Silvia Mueller" userId="b31e7180311c548f" providerId="LiveId" clId="{A59878CF-957C-499B-8AC8-3A01596A9948}" dt="2026-01-11T15:27:26.607" v="8441" actId="313"/>
          <ac:spMkLst>
            <pc:docMk/>
            <pc:sldMk cId="3262090073" sldId="262"/>
            <ac:spMk id="3" creationId="{80822564-8C64-0488-C277-2C5FE3C95D40}"/>
          </ac:spMkLst>
        </pc:spChg>
        <pc:spChg chg="add">
          <ac:chgData name="Silvia Mueller" userId="b31e7180311c548f" providerId="LiveId" clId="{A59878CF-957C-499B-8AC8-3A01596A9948}" dt="2026-01-11T15:04:51.957" v="7162" actId="26606"/>
          <ac:spMkLst>
            <pc:docMk/>
            <pc:sldMk cId="3262090073" sldId="262"/>
            <ac:spMk id="12" creationId="{15045B1D-AED4-407C-BC82-BF20E4E4FF38}"/>
          </ac:spMkLst>
        </pc:spChg>
        <pc:picChg chg="add del mod">
          <ac:chgData name="Silvia Mueller" userId="b31e7180311c548f" providerId="LiveId" clId="{A59878CF-957C-499B-8AC8-3A01596A9948}" dt="2026-01-11T14:50:42.194" v="6435" actId="478"/>
          <ac:picMkLst>
            <pc:docMk/>
            <pc:sldMk cId="3262090073" sldId="262"/>
            <ac:picMk id="5" creationId="{F2B6935E-9248-6319-5A4C-32765B6E48D9}"/>
          </ac:picMkLst>
        </pc:picChg>
        <pc:picChg chg="add mod">
          <ac:chgData name="Silvia Mueller" userId="b31e7180311c548f" providerId="LiveId" clId="{A59878CF-957C-499B-8AC8-3A01596A9948}" dt="2026-01-11T15:04:51.957" v="7162" actId="26606"/>
          <ac:picMkLst>
            <pc:docMk/>
            <pc:sldMk cId="3262090073" sldId="262"/>
            <ac:picMk id="7" creationId="{7C5587C5-99C6-2070-643B-217CC23CF2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CEEA7-7A30-41BF-BEAC-7A344C5826F3}" type="datetimeFigureOut">
              <a:rPr lang="de-DE" smtClean="0"/>
              <a:t>11.01.2026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E34A8-8C72-491A-9696-BD80E44C5C90}" type="slidenum">
              <a:rPr lang="de-DE" smtClean="0"/>
              <a:t>‹Nr.›</a:t>
            </a:fld>
            <a:endParaRPr lang="de-DE"/>
          </a:p>
        </p:txBody>
      </p:sp>
    </p:spTree>
    <p:extLst>
      <p:ext uri="{BB962C8B-B14F-4D97-AF65-F5344CB8AC3E}">
        <p14:creationId xmlns:p14="http://schemas.microsoft.com/office/powerpoint/2010/main" val="228239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41E34A8-8C72-491A-9696-BD80E44C5C90}" type="slidenum">
              <a:rPr lang="de-DE" smtClean="0"/>
              <a:t>4</a:t>
            </a:fld>
            <a:endParaRPr lang="de-DE"/>
          </a:p>
        </p:txBody>
      </p:sp>
    </p:spTree>
    <p:extLst>
      <p:ext uri="{BB962C8B-B14F-4D97-AF65-F5344CB8AC3E}">
        <p14:creationId xmlns:p14="http://schemas.microsoft.com/office/powerpoint/2010/main" val="155319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de-DE"/>
              <a:t>Mastertitelformat bearbeiten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7" name="Date Placeholder 6"/>
          <p:cNvSpPr>
            <a:spLocks noGrp="1"/>
          </p:cNvSpPr>
          <p:nvPr>
            <p:ph type="dt" sz="half" idx="10"/>
          </p:nvPr>
        </p:nvSpPr>
        <p:spPr/>
        <p:txBody>
          <a:bodyPr/>
          <a:lstStyle/>
          <a:p>
            <a:fld id="{7FE66A33-2AD3-426E-97DB-CE9E9B3E72EB}" type="datetimeFigureOut">
              <a:rPr lang="de-DE" smtClean="0"/>
              <a:t>11.01.2026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417649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7FE66A33-2AD3-426E-97DB-CE9E9B3E72EB}" type="datetimeFigureOut">
              <a:rPr lang="de-DE" smtClean="0"/>
              <a:t>11.01.2026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13376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7FE66A33-2AD3-426E-97DB-CE9E9B3E72EB}" type="datetimeFigureOut">
              <a:rPr lang="de-DE" smtClean="0"/>
              <a:t>11.01.2026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343350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de-DE"/>
              <a:t>Mastertitelformat bearbeiten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7FE66A33-2AD3-426E-97DB-CE9E9B3E72EB}" type="datetimeFigureOut">
              <a:rPr lang="de-DE" smtClean="0"/>
              <a:t>11.01.2026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728AA11-1B10-4329-A39D-FF15EE95E36C}" type="slidenum">
              <a:rPr lang="de-DE" smtClean="0"/>
              <a:t>‹Nr.›</a:t>
            </a:fld>
            <a:endParaRPr lang="de-DE"/>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77160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de-DE"/>
              <a:t>Mastertitelformat bearbeiten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7FE66A33-2AD3-426E-97DB-CE9E9B3E72EB}" type="datetimeFigureOut">
              <a:rPr lang="de-DE" smtClean="0"/>
              <a:t>11.01.2026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2923943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de-DE"/>
              <a:t>Mastertitelformat bearbeiten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e-DE"/>
              <a:t>Mastertextformat bearbeiten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e-DE"/>
              <a:t>Mastertextformat bearbeiten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7FE66A33-2AD3-426E-97DB-CE9E9B3E72EB}" type="datetimeFigureOut">
              <a:rPr lang="de-DE" smtClean="0"/>
              <a:t>11.01.2026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3199908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de-DE"/>
              <a:t>Mastertitelformat bearbeiten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7FE66A33-2AD3-426E-97DB-CE9E9B3E72EB}" type="datetimeFigureOut">
              <a:rPr lang="de-DE" smtClean="0"/>
              <a:t>11.01.2026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126747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FE66A33-2AD3-426E-97DB-CE9E9B3E72EB}" type="datetimeFigureOut">
              <a:rPr lang="de-DE" smtClean="0"/>
              <a:t>11.01.2026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15219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FE66A33-2AD3-426E-97DB-CE9E9B3E72EB}" type="datetimeFigureOut">
              <a:rPr lang="de-DE" smtClean="0"/>
              <a:t>11.01.2026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292916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FE66A33-2AD3-426E-97DB-CE9E9B3E72EB}" type="datetimeFigureOut">
              <a:rPr lang="de-DE" smtClean="0"/>
              <a:t>11.01.2026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392886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de-DE"/>
              <a:t>Mastertitelformat bearbeiten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7FE66A33-2AD3-426E-97DB-CE9E9B3E72EB}" type="datetimeFigureOut">
              <a:rPr lang="de-DE" smtClean="0"/>
              <a:t>11.01.2026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272852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FE66A33-2AD3-426E-97DB-CE9E9B3E72EB}" type="datetimeFigureOut">
              <a:rPr lang="de-DE" smtClean="0"/>
              <a:t>11.01.2026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330405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20000" y="2505075"/>
            <a:ext cx="5025216"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e-DE"/>
              <a:t>Mastertextformat bearbeiten</a:t>
            </a:r>
          </a:p>
        </p:txBody>
      </p:sp>
      <p:sp>
        <p:nvSpPr>
          <p:cNvPr id="6" name="Content Placeholder 5"/>
          <p:cNvSpPr>
            <a:spLocks noGrp="1"/>
          </p:cNvSpPr>
          <p:nvPr>
            <p:ph sz="quarter" idx="4"/>
          </p:nvPr>
        </p:nvSpPr>
        <p:spPr>
          <a:xfrm>
            <a:off x="6319840" y="2505075"/>
            <a:ext cx="503554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FE66A33-2AD3-426E-97DB-CE9E9B3E72EB}" type="datetimeFigureOut">
              <a:rPr lang="de-DE" smtClean="0"/>
              <a:t>11.01.2026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327744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7FE66A33-2AD3-426E-97DB-CE9E9B3E72EB}" type="datetimeFigureOut">
              <a:rPr lang="de-DE" smtClean="0"/>
              <a:t>11.01.2026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350660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66A33-2AD3-426E-97DB-CE9E9B3E72EB}" type="datetimeFigureOut">
              <a:rPr lang="de-DE" smtClean="0"/>
              <a:t>11.01.2026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199556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7FE66A33-2AD3-426E-97DB-CE9E9B3E72EB}" type="datetimeFigureOut">
              <a:rPr lang="de-DE" smtClean="0"/>
              <a:t>11.01.2026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67735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7FE66A33-2AD3-426E-97DB-CE9E9B3E72EB}" type="datetimeFigureOut">
              <a:rPr lang="de-DE" smtClean="0"/>
              <a:t>11.01.2026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728AA11-1B10-4329-A39D-FF15EE95E36C}" type="slidenum">
              <a:rPr lang="de-DE" smtClean="0"/>
              <a:t>‹Nr.›</a:t>
            </a:fld>
            <a:endParaRPr lang="de-DE"/>
          </a:p>
        </p:txBody>
      </p:sp>
    </p:spTree>
    <p:extLst>
      <p:ext uri="{BB962C8B-B14F-4D97-AF65-F5344CB8AC3E}">
        <p14:creationId xmlns:p14="http://schemas.microsoft.com/office/powerpoint/2010/main" val="15136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FE66A33-2AD3-426E-97DB-CE9E9B3E72EB}" type="datetimeFigureOut">
              <a:rPr lang="de-DE" smtClean="0"/>
              <a:t>11.01.2026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728AA11-1B10-4329-A39D-FF15EE95E36C}" type="slidenum">
              <a:rPr lang="de-DE" smtClean="0"/>
              <a:t>‹Nr.›</a:t>
            </a:fld>
            <a:endParaRPr lang="de-DE"/>
          </a:p>
        </p:txBody>
      </p:sp>
    </p:spTree>
    <p:extLst>
      <p:ext uri="{BB962C8B-B14F-4D97-AF65-F5344CB8AC3E}">
        <p14:creationId xmlns:p14="http://schemas.microsoft.com/office/powerpoint/2010/main" val="242195102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593A179E-9739-4A6A-BFC0-9792A47FF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6353AC-2367-1B15-9A6D-23EE9F07FF03}"/>
              </a:ext>
            </a:extLst>
          </p:cNvPr>
          <p:cNvSpPr>
            <a:spLocks noGrp="1"/>
          </p:cNvSpPr>
          <p:nvPr>
            <p:ph type="title"/>
          </p:nvPr>
        </p:nvSpPr>
        <p:spPr>
          <a:xfrm>
            <a:off x="92468" y="113016"/>
            <a:ext cx="4335694" cy="873303"/>
          </a:xfrm>
        </p:spPr>
        <p:txBody>
          <a:bodyPr>
            <a:normAutofit/>
          </a:bodyPr>
          <a:lstStyle/>
          <a:p>
            <a:r>
              <a:rPr lang="de-DE" sz="2400" dirty="0"/>
              <a:t>Der erstaunliche Fund  vom Hause des Jüngers Petrus</a:t>
            </a:r>
          </a:p>
        </p:txBody>
      </p:sp>
      <p:sp>
        <p:nvSpPr>
          <p:cNvPr id="3" name="Inhaltsplatzhalter 2">
            <a:extLst>
              <a:ext uri="{FF2B5EF4-FFF2-40B4-BE49-F238E27FC236}">
                <a16:creationId xmlns:a16="http://schemas.microsoft.com/office/drawing/2014/main" id="{A4B1F01B-B523-EE56-BEF9-0311533BF218}"/>
              </a:ext>
            </a:extLst>
          </p:cNvPr>
          <p:cNvSpPr>
            <a:spLocks noGrp="1"/>
          </p:cNvSpPr>
          <p:nvPr>
            <p:ph idx="1"/>
          </p:nvPr>
        </p:nvSpPr>
        <p:spPr>
          <a:xfrm>
            <a:off x="92469" y="1099334"/>
            <a:ext cx="4223894" cy="5645649"/>
          </a:xfrm>
        </p:spPr>
        <p:txBody>
          <a:bodyPr>
            <a:normAutofit/>
          </a:bodyPr>
          <a:lstStyle/>
          <a:p>
            <a:pPr marL="0" indent="0">
              <a:buNone/>
            </a:pPr>
            <a:r>
              <a:rPr lang="de-DE" sz="1800" dirty="0"/>
              <a:t>2025 kam während einer Ausgrabung  in der Umgebung von Galiläa  etwas zum Vorschein das die christliche Welt erschütterte. Dort wurden  wichtige Worte von Jesus an Petrus gefunden. Dieser wichtige  Fund geschah bei den  Ausgrabungen  unter der Byzantinische Kirche, die vor 1.500 Jahren  erbaut wurde. Im inneren dieser Kirche wurde auf dem Boden eine kurze aber wichtige  Inschrift  in Griechisch aufgeschrieben. Dort wurde Petrus als   das Leiter der Apostel  und der Träger der Schlüssel des Königreiches des Himmels von Jesus bestätigt.  </a:t>
            </a:r>
          </a:p>
          <a:p>
            <a:pPr marL="0" indent="0">
              <a:buNone/>
            </a:pPr>
            <a:r>
              <a:rPr lang="de-DE" sz="1800" dirty="0"/>
              <a:t>Matthäus 16:19 Und ich will dir des Himmelsreichs Schlüssel geben: alles, was du auf Erden binden wirst, soll auch im Himmel gebunden sein, und alles, was du auf Erden lösen wirst, soll auch im Himmel los sein.</a:t>
            </a:r>
          </a:p>
          <a:p>
            <a:pPr marL="0" indent="0">
              <a:buNone/>
            </a:pPr>
            <a:endParaRPr lang="de-DE" sz="1800" dirty="0"/>
          </a:p>
        </p:txBody>
      </p:sp>
      <p:sp>
        <p:nvSpPr>
          <p:cNvPr id="12" name="Rounded Rectangle 14">
            <a:extLst>
              <a:ext uri="{FF2B5EF4-FFF2-40B4-BE49-F238E27FC236}">
                <a16:creationId xmlns:a16="http://schemas.microsoft.com/office/drawing/2014/main" id="{64B5D730-0F03-4E18-B5E2-A3AFEE4C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601" y="484632"/>
            <a:ext cx="3546267" cy="3525420"/>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BCAAE7-0794-4AF7-8A50-AB589BEC9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1263" y="484632"/>
            <a:ext cx="2876095" cy="2022476"/>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D3435D-9A48-4791-925E-91DC45F79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602" y="4164379"/>
            <a:ext cx="3546267" cy="220898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D1D20898-4E05-4678-AF40-ADD3390C0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1263" y="2661434"/>
            <a:ext cx="2876095" cy="3694916"/>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Text, Kunst, Zeichnung, Mosaik enthält.&#10;&#10;KI-generierte Inhalte können fehlerhaft sein.">
            <a:extLst>
              <a:ext uri="{FF2B5EF4-FFF2-40B4-BE49-F238E27FC236}">
                <a16:creationId xmlns:a16="http://schemas.microsoft.com/office/drawing/2014/main" id="{0508A12D-FD47-5645-47E4-4392FDFD31FB}"/>
              </a:ext>
            </a:extLst>
          </p:cNvPr>
          <p:cNvPicPr>
            <a:picLocks noChangeAspect="1"/>
          </p:cNvPicPr>
          <p:nvPr/>
        </p:nvPicPr>
        <p:blipFill>
          <a:blip r:embed="rId3"/>
          <a:srcRect l="2527" r="8810" b="5"/>
          <a:stretch>
            <a:fillRect/>
          </a:stretch>
        </p:blipFill>
        <p:spPr>
          <a:xfrm>
            <a:off x="9067000" y="3030877"/>
            <a:ext cx="2376262" cy="3146086"/>
          </a:xfrm>
          <a:prstGeom prst="rect">
            <a:avLst/>
          </a:prstGeom>
        </p:spPr>
      </p:pic>
      <p:pic>
        <p:nvPicPr>
          <p:cNvPr id="8" name="Grafik 7" descr="Ein Bild, das Ruinen, Höhle, Altertum, Archäologische Stätte enthält.">
            <a:extLst>
              <a:ext uri="{FF2B5EF4-FFF2-40B4-BE49-F238E27FC236}">
                <a16:creationId xmlns:a16="http://schemas.microsoft.com/office/drawing/2014/main" id="{9D61600E-D08D-D11E-A9BB-4BBD28B6D435}"/>
              </a:ext>
            </a:extLst>
          </p:cNvPr>
          <p:cNvPicPr>
            <a:picLocks noChangeAspect="1"/>
          </p:cNvPicPr>
          <p:nvPr/>
        </p:nvPicPr>
        <p:blipFill>
          <a:blip r:embed="rId4"/>
          <a:stretch>
            <a:fillRect/>
          </a:stretch>
        </p:blipFill>
        <p:spPr>
          <a:xfrm>
            <a:off x="8782876" y="501650"/>
            <a:ext cx="2967660" cy="2022476"/>
          </a:xfrm>
          <a:prstGeom prst="rect">
            <a:avLst/>
          </a:prstGeom>
        </p:spPr>
      </p:pic>
      <p:pic>
        <p:nvPicPr>
          <p:cNvPr id="9" name="Inhaltsplatzhalter 6" descr="Ein Bild, das Beige, Teppich enthält.">
            <a:extLst>
              <a:ext uri="{FF2B5EF4-FFF2-40B4-BE49-F238E27FC236}">
                <a16:creationId xmlns:a16="http://schemas.microsoft.com/office/drawing/2014/main" id="{246F30DE-C4E6-80EB-2170-3C2F9772B244}"/>
              </a:ext>
            </a:extLst>
          </p:cNvPr>
          <p:cNvPicPr>
            <a:picLocks noChangeAspect="1"/>
          </p:cNvPicPr>
          <p:nvPr/>
        </p:nvPicPr>
        <p:blipFill>
          <a:blip r:embed="rId5"/>
          <a:srcRect l="15172" r="4336" b="-1"/>
          <a:stretch>
            <a:fillRect/>
          </a:stretch>
        </p:blipFill>
        <p:spPr>
          <a:xfrm>
            <a:off x="5154564" y="4164379"/>
            <a:ext cx="3529304" cy="2191971"/>
          </a:xfrm>
          <a:prstGeom prst="rect">
            <a:avLst/>
          </a:prstGeom>
        </p:spPr>
      </p:pic>
      <p:pic>
        <p:nvPicPr>
          <p:cNvPr id="11" name="Grafik 10" descr="Ein Bild, das Gelände, Gebäude, draußen enthält.">
            <a:extLst>
              <a:ext uri="{FF2B5EF4-FFF2-40B4-BE49-F238E27FC236}">
                <a16:creationId xmlns:a16="http://schemas.microsoft.com/office/drawing/2014/main" id="{8E0F17E2-6334-2A47-0645-19F60B95E3D7}"/>
              </a:ext>
            </a:extLst>
          </p:cNvPr>
          <p:cNvPicPr>
            <a:picLocks noChangeAspect="1"/>
          </p:cNvPicPr>
          <p:nvPr/>
        </p:nvPicPr>
        <p:blipFill>
          <a:blip r:embed="rId6"/>
          <a:stretch>
            <a:fillRect/>
          </a:stretch>
        </p:blipFill>
        <p:spPr>
          <a:xfrm>
            <a:off x="5520733" y="702100"/>
            <a:ext cx="2873254" cy="3090483"/>
          </a:xfrm>
          <a:prstGeom prst="rect">
            <a:avLst/>
          </a:prstGeom>
        </p:spPr>
      </p:pic>
    </p:spTree>
    <p:extLst>
      <p:ext uri="{BB962C8B-B14F-4D97-AF65-F5344CB8AC3E}">
        <p14:creationId xmlns:p14="http://schemas.microsoft.com/office/powerpoint/2010/main" val="162769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6B149-85E8-34C8-0032-0D54E6F65F4B}"/>
              </a:ext>
            </a:extLst>
          </p:cNvPr>
          <p:cNvSpPr>
            <a:spLocks noGrp="1"/>
          </p:cNvSpPr>
          <p:nvPr>
            <p:ph type="title"/>
          </p:nvPr>
        </p:nvSpPr>
        <p:spPr>
          <a:xfrm>
            <a:off x="838200" y="246792"/>
            <a:ext cx="10515600" cy="636786"/>
          </a:xfrm>
        </p:spPr>
        <p:txBody>
          <a:bodyPr>
            <a:normAutofit fontScale="90000"/>
          </a:bodyPr>
          <a:lstStyle/>
          <a:p>
            <a:r>
              <a:rPr lang="de-DE" sz="4200" dirty="0"/>
              <a:t>Wo liegt </a:t>
            </a:r>
            <a:r>
              <a:rPr lang="de-DE" sz="4200" dirty="0" err="1"/>
              <a:t>Betsaida</a:t>
            </a:r>
            <a:r>
              <a:rPr lang="de-DE" sz="4200" dirty="0"/>
              <a:t> wer lebte dort zur Zeit Jesus?</a:t>
            </a:r>
          </a:p>
        </p:txBody>
      </p:sp>
      <p:sp>
        <p:nvSpPr>
          <p:cNvPr id="3" name="Inhaltsplatzhalter 2">
            <a:extLst>
              <a:ext uri="{FF2B5EF4-FFF2-40B4-BE49-F238E27FC236}">
                <a16:creationId xmlns:a16="http://schemas.microsoft.com/office/drawing/2014/main" id="{D4B51E97-6451-E234-7D91-01A09F1E6219}"/>
              </a:ext>
            </a:extLst>
          </p:cNvPr>
          <p:cNvSpPr>
            <a:spLocks noGrp="1"/>
          </p:cNvSpPr>
          <p:nvPr>
            <p:ph idx="1"/>
          </p:nvPr>
        </p:nvSpPr>
        <p:spPr>
          <a:xfrm>
            <a:off x="226031" y="883577"/>
            <a:ext cx="7808360" cy="5856269"/>
          </a:xfrm>
        </p:spPr>
        <p:txBody>
          <a:bodyPr>
            <a:noAutofit/>
          </a:bodyPr>
          <a:lstStyle/>
          <a:p>
            <a:pPr marL="0" indent="0">
              <a:buNone/>
            </a:pPr>
            <a:r>
              <a:rPr lang="de-DE" sz="1400" dirty="0"/>
              <a:t>war der Mann geheilt. Johannes 1:44 Philippus war aus </a:t>
            </a:r>
            <a:r>
              <a:rPr lang="de-DE" sz="1400" dirty="0" err="1"/>
              <a:t>Betsaida</a:t>
            </a:r>
            <a:r>
              <a:rPr lang="de-DE" sz="1400" dirty="0"/>
              <a:t>, dem Heimatort des Andreas und Petrus. </a:t>
            </a:r>
            <a:r>
              <a:rPr lang="de-DE" sz="1400" dirty="0" err="1"/>
              <a:t>Betsaida</a:t>
            </a:r>
            <a:r>
              <a:rPr lang="de-DE" sz="1400" dirty="0"/>
              <a:t> bedeutet das Haus der Fischer in aramäisch. Der Ort wurde vom Tetrarch Philippus zu Ehren der Kaiserin Julia in Julia umbenannt und war ein wichtiges Fischer- und Weinbaudorf am See Genezareth</a:t>
            </a:r>
          </a:p>
          <a:p>
            <a:pPr marL="0" indent="0">
              <a:buNone/>
            </a:pPr>
            <a:r>
              <a:rPr lang="de-DE" sz="1400" dirty="0" err="1"/>
              <a:t>Betsaida</a:t>
            </a:r>
            <a:r>
              <a:rPr lang="de-DE" sz="1400" dirty="0"/>
              <a:t> war der Ort der Wunder. Dort geschah die Speisung der 5.000  und die Heilung des Blinden.</a:t>
            </a:r>
          </a:p>
          <a:p>
            <a:pPr marL="0" indent="0">
              <a:buNone/>
            </a:pPr>
            <a:r>
              <a:rPr lang="de-DE" sz="1400" dirty="0"/>
              <a:t>Lukas 9:10Da kamen die zwölf Jünger zu Jesus und sagten: »Schick die Leute weg, damit sie in den umliegenden Dörfern und Höfen übernachten und etwas zu essen kaufen können. Die Gegend hier ist einsam!« Jesus antwortete ihnen: »Gebt ihr ihnen zu essen!« »Aber wir haben nur fünf Brote und zwei Fische!«, entgegneten die Jünger. »Oder sollen wir etwa losgehen und für all die Leute Essen besorgen?« Es hatten sich etwa fünftausend Männer um Jesus versammelt, außerdem noch viele Frauen und Kinder. »Sagt ihnen, sie sollen sich in Gruppen von ungefähr fünfzig Personen hinsetzen!«, ordnete Jesus an</a:t>
            </a:r>
          </a:p>
          <a:p>
            <a:pPr marL="0" indent="0">
              <a:buNone/>
            </a:pPr>
            <a:r>
              <a:rPr lang="de-DE" sz="1400" dirty="0"/>
              <a:t>Markus 8:22 Und er kommt nach </a:t>
            </a:r>
            <a:r>
              <a:rPr lang="de-DE" sz="1400" dirty="0" err="1"/>
              <a:t>Bethsaida</a:t>
            </a:r>
            <a:r>
              <a:rPr lang="de-DE" sz="1400" dirty="0"/>
              <a:t>; und man bringt einen Blinden zu ihm und bittet ihn, dass er ihn anrühre. Und er nahm den Blinden bei der Hand und führte ihn vor das Dorf hinaus, spie ihm in die Augen, legte ihm die Hände auf und fragte ihn, ob er etwas sehe. Und er blickte auf und sprach: Ich sehe die Leute, als sähe ich wandelnde Bäume! Hierauf legte er noch einmal die Hände auf seine Augen und ließ ihn aufblicken; und er wurde wiederhergestellt und sah jedermann deutlich. </a:t>
            </a:r>
          </a:p>
          <a:p>
            <a:pPr marL="0" indent="0">
              <a:buNone/>
            </a:pPr>
            <a:r>
              <a:rPr lang="de-DE" sz="1400" dirty="0"/>
              <a:t>In der Stadt befindet sich nicht weit vom </a:t>
            </a:r>
            <a:r>
              <a:rPr lang="de-DE" sz="1400" dirty="0" err="1"/>
              <a:t>Schaftor</a:t>
            </a:r>
            <a:r>
              <a:rPr lang="de-DE" sz="1400" dirty="0"/>
              <a:t> entfernt der Teich Betesda, wie er auf Hebräisch genannt wird. Er ist von fünf Säulenhallen umgeben. 3-4 Viele Kranke lagen in diesen Hallen – Blinde, Gelähmte und Verkrüppelte[1]. 5 Einer von den Menschen, die dort lagen, war schon seit 38 Jahren krank. 6 Als Jesus ihn sah und erfuhr, dass er schon so lange an seiner Krankheit litt, fragte er ihn: »Willst du gesund werden?« 7 »Ach, Herr«, entgegnete der Kranke, »ich habe niemanden, der mir in den Teich hilft, wenn sich das Wasser bewegt. Versuche ich es aber allein, ist immer ein anderer schneller als ich.« 8 Da forderte ihn Jesus auf: »Steh auf, nimm deine Matte und geh!« 9 Im selben Augenblick </a:t>
            </a:r>
          </a:p>
          <a:p>
            <a:pPr marL="0" indent="0">
              <a:buNone/>
            </a:pPr>
            <a:endParaRPr lang="de-DE" sz="1400" dirty="0"/>
          </a:p>
        </p:txBody>
      </p:sp>
      <p:sp>
        <p:nvSpPr>
          <p:cNvPr id="16" name="Rounded Rectangle 17">
            <a:extLst>
              <a:ext uri="{FF2B5EF4-FFF2-40B4-BE49-F238E27FC236}">
                <a16:creationId xmlns:a16="http://schemas.microsoft.com/office/drawing/2014/main" id="{D006EB61-5730-48A9-B64C-40352FA92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852" y="1935892"/>
            <a:ext cx="3429886" cy="3908317"/>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Ein Bild, das draußen, Himmel, Wolke, Stein enthält.">
            <a:extLst>
              <a:ext uri="{FF2B5EF4-FFF2-40B4-BE49-F238E27FC236}">
                <a16:creationId xmlns:a16="http://schemas.microsoft.com/office/drawing/2014/main" id="{4EBBA99B-3AB4-CB2A-44E1-528F890A9D68}"/>
              </a:ext>
            </a:extLst>
          </p:cNvPr>
          <p:cNvPicPr>
            <a:picLocks noChangeAspect="1"/>
          </p:cNvPicPr>
          <p:nvPr/>
        </p:nvPicPr>
        <p:blipFill>
          <a:blip r:embed="rId3"/>
          <a:stretch>
            <a:fillRect/>
          </a:stretch>
        </p:blipFill>
        <p:spPr>
          <a:xfrm>
            <a:off x="8226825" y="2466047"/>
            <a:ext cx="2843942" cy="1158906"/>
          </a:xfrm>
          <a:prstGeom prst="rect">
            <a:avLst/>
          </a:prstGeom>
        </p:spPr>
      </p:pic>
      <p:pic>
        <p:nvPicPr>
          <p:cNvPr id="4" name="Grafik 3" descr="Ein Bild, das Text, Karte, Atlas, Schrift enthält.">
            <a:extLst>
              <a:ext uri="{FF2B5EF4-FFF2-40B4-BE49-F238E27FC236}">
                <a16:creationId xmlns:a16="http://schemas.microsoft.com/office/drawing/2014/main" id="{BF6F7F58-671A-0BFC-12CD-914E73D491B8}"/>
              </a:ext>
            </a:extLst>
          </p:cNvPr>
          <p:cNvPicPr>
            <a:picLocks noChangeAspect="1"/>
          </p:cNvPicPr>
          <p:nvPr/>
        </p:nvPicPr>
        <p:blipFill>
          <a:blip r:embed="rId4"/>
          <a:stretch>
            <a:fillRect/>
          </a:stretch>
        </p:blipFill>
        <p:spPr>
          <a:xfrm>
            <a:off x="8398286" y="3970139"/>
            <a:ext cx="2501017" cy="1554030"/>
          </a:xfrm>
          <a:prstGeom prst="rect">
            <a:avLst/>
          </a:prstGeom>
        </p:spPr>
      </p:pic>
    </p:spTree>
    <p:extLst>
      <p:ext uri="{BB962C8B-B14F-4D97-AF65-F5344CB8AC3E}">
        <p14:creationId xmlns:p14="http://schemas.microsoft.com/office/powerpoint/2010/main" val="153416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5AFA8-12F1-0549-D8E7-20A5E441CD11}"/>
              </a:ext>
            </a:extLst>
          </p:cNvPr>
          <p:cNvSpPr>
            <a:spLocks noGrp="1"/>
          </p:cNvSpPr>
          <p:nvPr>
            <p:ph type="title"/>
          </p:nvPr>
        </p:nvSpPr>
        <p:spPr>
          <a:xfrm>
            <a:off x="838200" y="365125"/>
            <a:ext cx="10515600" cy="1325563"/>
          </a:xfrm>
        </p:spPr>
        <p:txBody>
          <a:bodyPr>
            <a:normAutofit/>
          </a:bodyPr>
          <a:lstStyle/>
          <a:p>
            <a:r>
              <a:rPr lang="de-DE" sz="4200"/>
              <a:t> Die  Bewohner in </a:t>
            </a:r>
            <a:r>
              <a:rPr lang="de-DE" sz="4200" err="1"/>
              <a:t>Betsaida</a:t>
            </a:r>
            <a:r>
              <a:rPr lang="de-DE" sz="4200"/>
              <a:t> </a:t>
            </a:r>
            <a:r>
              <a:rPr lang="de-DE" sz="4200" err="1"/>
              <a:t>mußten</a:t>
            </a:r>
            <a:r>
              <a:rPr lang="de-DE" sz="4200"/>
              <a:t> sich Entscheiden</a:t>
            </a:r>
          </a:p>
        </p:txBody>
      </p:sp>
      <p:sp>
        <p:nvSpPr>
          <p:cNvPr id="10"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Luftfotografie, draußen, Baum, Vogelperspektive enthält.">
            <a:extLst>
              <a:ext uri="{FF2B5EF4-FFF2-40B4-BE49-F238E27FC236}">
                <a16:creationId xmlns:a16="http://schemas.microsoft.com/office/drawing/2014/main" id="{0791B7B0-43AE-1A65-EAD8-32E6FFDE33B6}"/>
              </a:ext>
            </a:extLst>
          </p:cNvPr>
          <p:cNvPicPr>
            <a:picLocks noChangeAspect="1"/>
          </p:cNvPicPr>
          <p:nvPr/>
        </p:nvPicPr>
        <p:blipFill>
          <a:blip r:embed="rId3"/>
          <a:srcRect l="13048" r="16222" b="-2"/>
          <a:stretch>
            <a:fillRect/>
          </a:stretch>
        </p:blipFill>
        <p:spPr>
          <a:xfrm>
            <a:off x="1131172" y="2268111"/>
            <a:ext cx="4187222" cy="3256059"/>
          </a:xfrm>
          <a:prstGeom prst="rect">
            <a:avLst/>
          </a:prstGeom>
        </p:spPr>
      </p:pic>
      <p:sp>
        <p:nvSpPr>
          <p:cNvPr id="3" name="Inhaltsplatzhalter 2">
            <a:extLst>
              <a:ext uri="{FF2B5EF4-FFF2-40B4-BE49-F238E27FC236}">
                <a16:creationId xmlns:a16="http://schemas.microsoft.com/office/drawing/2014/main" id="{40B8AEAB-862E-DA35-1F3E-803217D18305}"/>
              </a:ext>
            </a:extLst>
          </p:cNvPr>
          <p:cNvSpPr>
            <a:spLocks noGrp="1"/>
          </p:cNvSpPr>
          <p:nvPr>
            <p:ph idx="1"/>
          </p:nvPr>
        </p:nvSpPr>
        <p:spPr>
          <a:xfrm>
            <a:off x="5904338" y="1191802"/>
            <a:ext cx="6287662" cy="5414481"/>
          </a:xfrm>
        </p:spPr>
        <p:txBody>
          <a:bodyPr>
            <a:normAutofit/>
          </a:bodyPr>
          <a:lstStyle/>
          <a:p>
            <a:pPr marL="0" indent="0">
              <a:buNone/>
            </a:pPr>
            <a:r>
              <a:rPr lang="de-DE" sz="1500" dirty="0"/>
              <a:t>Lukas 10:13 Weh dir, </a:t>
            </a:r>
            <a:r>
              <a:rPr lang="de-DE" sz="1500" dirty="0" err="1"/>
              <a:t>Chorazin</a:t>
            </a:r>
            <a:r>
              <a:rPr lang="de-DE" sz="1500" dirty="0"/>
              <a:t>! Weh dir, </a:t>
            </a:r>
            <a:r>
              <a:rPr lang="de-DE" sz="1500" dirty="0" err="1"/>
              <a:t>Betsaida</a:t>
            </a:r>
            <a:r>
              <a:rPr lang="de-DE" sz="1500" dirty="0"/>
              <a:t>! Denn wären solche Taten in </a:t>
            </a:r>
            <a:r>
              <a:rPr lang="de-DE" sz="1500" dirty="0" err="1"/>
              <a:t>Tyrus</a:t>
            </a:r>
            <a:r>
              <a:rPr lang="de-DE" sz="1500" dirty="0"/>
              <a:t> und Sidon geschehen, wie sie bei euch geschehen sind, sie hätten längst in Sack und Asche gesessen und Buße getan. 14 Doch es wird </a:t>
            </a:r>
            <a:r>
              <a:rPr lang="de-DE" sz="1500" dirty="0" err="1"/>
              <a:t>Tyrus</a:t>
            </a:r>
            <a:r>
              <a:rPr lang="de-DE" sz="1500" dirty="0"/>
              <a:t> und Sidon erträglicher ergehen im Gericht als euch. </a:t>
            </a:r>
          </a:p>
          <a:p>
            <a:pPr marL="0" indent="0">
              <a:buNone/>
            </a:pPr>
            <a:r>
              <a:rPr lang="de-DE" sz="1500" dirty="0"/>
              <a:t>Die Bewohner in </a:t>
            </a:r>
            <a:r>
              <a:rPr lang="de-DE" sz="1500" dirty="0" err="1"/>
              <a:t>Betsaida</a:t>
            </a:r>
            <a:r>
              <a:rPr lang="de-DE" sz="1500" dirty="0"/>
              <a:t> hatten so viele Wunder mit Jesus erlebt , leider haben viele ihre  Lebensart nicht geändert. Diese Stadt verschwand niemand wusste mehr, wo sie lag. Erst im Mittelalter fand man  Schriften über </a:t>
            </a:r>
            <a:r>
              <a:rPr lang="de-DE" sz="1500" dirty="0" err="1"/>
              <a:t>Betsaida</a:t>
            </a:r>
            <a:r>
              <a:rPr lang="de-DE" sz="1500" dirty="0"/>
              <a:t> durch Legenden oder Andacht Traditionen. Im 19 Jahrhundert  machten sich Deutsche und Amerikaner wieder auf die Suche nach dieser Stadt. Erst 1967 wurden Landteile von Israel für  Archäologen frei gegeben.</a:t>
            </a:r>
          </a:p>
          <a:p>
            <a:pPr marL="0" indent="0">
              <a:buNone/>
            </a:pPr>
            <a:r>
              <a:rPr lang="de-DE" sz="1500" dirty="0"/>
              <a:t>2016 wurde mit Hilfe des </a:t>
            </a:r>
            <a:r>
              <a:rPr lang="de-DE" sz="1500" dirty="0" err="1"/>
              <a:t>Univerity</a:t>
            </a:r>
            <a:r>
              <a:rPr lang="de-DE" sz="1500" dirty="0"/>
              <a:t> </a:t>
            </a:r>
            <a:r>
              <a:rPr lang="de-DE" sz="1500" dirty="0" err="1"/>
              <a:t>of</a:t>
            </a:r>
            <a:r>
              <a:rPr lang="de-DE" sz="1500" dirty="0"/>
              <a:t> Nebraska at  Omaha durfte man in Al-Marge nachforschen. Dort wurden römische Geldstücke aus dem 1 Jahrhundert gefunden. 2018 wurde die Byzantinische Kirche gefunden. Ein Badehaus und Gastzimmer wurde dort gefunden. </a:t>
            </a:r>
          </a:p>
          <a:p>
            <a:pPr marL="0" indent="0">
              <a:buNone/>
            </a:pPr>
            <a:r>
              <a:rPr lang="de-DE" sz="1500" dirty="0"/>
              <a:t>Steine dieser Kirche wurden 2016 gefunden. Diese befand sich unter römischen  Schichten. Alle dieses wurde versiegelt durch Konstantin ein Diener Christi.</a:t>
            </a:r>
          </a:p>
          <a:p>
            <a:pPr marL="0" indent="0">
              <a:buNone/>
            </a:pPr>
            <a:r>
              <a:rPr lang="de-DE" sz="1500" dirty="0"/>
              <a:t>Die Erbauer dieser Kirche glaubten an das Wort das dort auf dem gefunden Mosaik geschrieben steht.</a:t>
            </a:r>
          </a:p>
          <a:p>
            <a:pPr marL="0" indent="0">
              <a:buNone/>
            </a:pPr>
            <a:r>
              <a:rPr lang="de-DE" sz="1500" dirty="0"/>
              <a:t>Willibald der bayrische Bischof 725 AD hat aufgeschrieben das er in dieser Kirche übernachtet hatte. Diese Kirche war  Petrus und Andreas gewidmet  worden.</a:t>
            </a:r>
          </a:p>
        </p:txBody>
      </p:sp>
    </p:spTree>
    <p:extLst>
      <p:ext uri="{BB962C8B-B14F-4D97-AF65-F5344CB8AC3E}">
        <p14:creationId xmlns:p14="http://schemas.microsoft.com/office/powerpoint/2010/main" val="2574325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0E814-9A73-7CD2-73F7-6F0992CFE21F}"/>
              </a:ext>
            </a:extLst>
          </p:cNvPr>
          <p:cNvSpPr>
            <a:spLocks noGrp="1"/>
          </p:cNvSpPr>
          <p:nvPr>
            <p:ph type="title"/>
          </p:nvPr>
        </p:nvSpPr>
        <p:spPr>
          <a:xfrm>
            <a:off x="838200" y="365125"/>
            <a:ext cx="10515600" cy="1325563"/>
          </a:xfrm>
        </p:spPr>
        <p:txBody>
          <a:bodyPr>
            <a:normAutofit/>
          </a:bodyPr>
          <a:lstStyle/>
          <a:p>
            <a:r>
              <a:rPr lang="de-DE" sz="4200" dirty="0"/>
              <a:t>Dieser Fund bestärkt den Glauben das Petrus dort lebte und handelte</a:t>
            </a:r>
          </a:p>
        </p:txBody>
      </p:sp>
      <p:sp>
        <p:nvSpPr>
          <p:cNvPr id="12"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Werkzeug, Waffe, Im Haus enthält.&#10;&#10;KI-generierte Inhalte können fehlerhaft sein.">
            <a:extLst>
              <a:ext uri="{FF2B5EF4-FFF2-40B4-BE49-F238E27FC236}">
                <a16:creationId xmlns:a16="http://schemas.microsoft.com/office/drawing/2014/main" id="{7C5587C5-99C6-2070-643B-217CC23CF2A1}"/>
              </a:ext>
            </a:extLst>
          </p:cNvPr>
          <p:cNvPicPr>
            <a:picLocks noChangeAspect="1"/>
          </p:cNvPicPr>
          <p:nvPr/>
        </p:nvPicPr>
        <p:blipFill>
          <a:blip r:embed="rId4"/>
          <a:srcRect l="21021" r="12751" b="-1"/>
          <a:stretch>
            <a:fillRect/>
          </a:stretch>
        </p:blipFill>
        <p:spPr>
          <a:xfrm>
            <a:off x="1131172" y="2268111"/>
            <a:ext cx="4187222" cy="3256059"/>
          </a:xfrm>
          <a:prstGeom prst="rect">
            <a:avLst/>
          </a:prstGeom>
        </p:spPr>
      </p:pic>
      <p:sp>
        <p:nvSpPr>
          <p:cNvPr id="3" name="Inhaltsplatzhalter 2">
            <a:extLst>
              <a:ext uri="{FF2B5EF4-FFF2-40B4-BE49-F238E27FC236}">
                <a16:creationId xmlns:a16="http://schemas.microsoft.com/office/drawing/2014/main" id="{80822564-8C64-0488-C277-2C5FE3C95D40}"/>
              </a:ext>
            </a:extLst>
          </p:cNvPr>
          <p:cNvSpPr>
            <a:spLocks noGrp="1"/>
          </p:cNvSpPr>
          <p:nvPr>
            <p:ph idx="1"/>
          </p:nvPr>
        </p:nvSpPr>
        <p:spPr>
          <a:xfrm>
            <a:off x="6096000" y="1488558"/>
            <a:ext cx="5971953" cy="5273749"/>
          </a:xfrm>
        </p:spPr>
        <p:txBody>
          <a:bodyPr>
            <a:normAutofit lnSpcReduction="10000"/>
          </a:bodyPr>
          <a:lstStyle/>
          <a:p>
            <a:pPr marL="0" indent="0">
              <a:buNone/>
            </a:pPr>
            <a:r>
              <a:rPr lang="de-DE" sz="1400" dirty="0"/>
              <a:t>Es ist eine Brücke zwischen dem Text der Bibel und die physische Realität. Die Gemeinde Jesus traf sich wahrscheinlich im Haus von Petrus und dort wurden sogar die Worte Jesus festgehalten.</a:t>
            </a:r>
          </a:p>
          <a:p>
            <a:pPr marL="0" indent="0">
              <a:buNone/>
            </a:pPr>
            <a:r>
              <a:rPr lang="de-DE" sz="1400" dirty="0"/>
              <a:t>Ist es nicht heute genauso das sich viele in einem Haus treffen und dort die Bibel  (Jesus Worte) lesen.</a:t>
            </a:r>
          </a:p>
          <a:p>
            <a:pPr marL="0" indent="0">
              <a:buNone/>
            </a:pPr>
            <a:r>
              <a:rPr lang="de-DE" sz="1400" dirty="0"/>
              <a:t>Hat es eine besondere Bedeutung das es gerade  in unserer Zeit gefunden wurde? Dies sind die Traditionen der frühen christlichen Kirche. Diese Kirche wurde zwischen dem 5 und 6 Jahrhundert gebaut. Die antike Kirche  hat über wichtige Stätten gebaut um die Geschichte, die dort passierte zu beschützen.</a:t>
            </a:r>
          </a:p>
          <a:p>
            <a:pPr marL="0" indent="0">
              <a:buNone/>
            </a:pPr>
            <a:r>
              <a:rPr lang="de-DE" sz="1400" dirty="0"/>
              <a:t>Die Ausgabungen beweisen durch ihren Fund  das dieses ursprüngliche Haus aus dem 1 Jahrhundert, stammen musste.   Nicht nur das, sondern  dass es sich hier um eine Fischerstadt  aus diesem Jahrhundert handelt.</a:t>
            </a:r>
          </a:p>
          <a:p>
            <a:pPr marL="0" indent="0">
              <a:buNone/>
            </a:pPr>
            <a:r>
              <a:rPr lang="de-DE" sz="1400" dirty="0"/>
              <a:t>Die byzantinischen Christen haben dieses Mosaik in griechisch erstellt, das sind die Überlieferungen der damaligen Christen, was sie von ihren Vorfahren  empfangen hatten. Petrus seine Rolle wurde damals in der christlichen Kirche als Haupt der Apostel anerkannt.</a:t>
            </a:r>
          </a:p>
          <a:p>
            <a:pPr marL="0" indent="0">
              <a:buNone/>
            </a:pPr>
            <a:r>
              <a:rPr lang="de-DE" sz="1400" dirty="0"/>
              <a:t>Hier sieht man wie wichtig  es ist das dieser Fund  genau jetzt  aufgetaucht ist, damit wir unseren christlichen Glauben auch heute noch festigen können.  Heutzutage gibt es immer noch  Hauskirche oder Hauszellen, die diesen starken christlichen Glauben untereinander austauschen. Diese Hauszellen gibt es in vielen Ländern. Auch in fast jeder Stadt.</a:t>
            </a:r>
          </a:p>
          <a:p>
            <a:pPr marL="0" indent="0">
              <a:buNone/>
            </a:pPr>
            <a:r>
              <a:rPr lang="de-DE" sz="1400" dirty="0"/>
              <a:t>Das heißt wenn es Einschränkungen  zum Treffen für Christen gibt, ist immer noch die Möglichkeit gegeben sich in Häusern zu treffen. Dort wo es anfing in einem Haus wird es vielleicht auch aufhören.</a:t>
            </a:r>
          </a:p>
          <a:p>
            <a:pPr marL="0" indent="0">
              <a:buNone/>
            </a:pPr>
            <a:endParaRPr lang="de-DE" sz="1300" dirty="0"/>
          </a:p>
        </p:txBody>
      </p:sp>
    </p:spTree>
    <p:extLst>
      <p:ext uri="{BB962C8B-B14F-4D97-AF65-F5344CB8AC3E}">
        <p14:creationId xmlns:p14="http://schemas.microsoft.com/office/powerpoint/2010/main" val="3262090073"/>
      </p:ext>
    </p:extLst>
  </p:cSld>
  <p:clrMapOvr>
    <a:masterClrMapping/>
  </p:clrMapOvr>
</p:sld>
</file>

<file path=ppt/theme/theme1.xml><?xml version="1.0" encoding="utf-8"?>
<a:theme xmlns:a="http://schemas.openxmlformats.org/drawingml/2006/main" name="Tiefe">
  <a:themeElements>
    <a:clrScheme name="Tiefe">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Tiefe">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ief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TM04033923[[fn=Tiefe]]</Template>
  <TotalTime>0</TotalTime>
  <Words>1117</Words>
  <Application>Microsoft Office PowerPoint</Application>
  <PresentationFormat>Breitbild</PresentationFormat>
  <Paragraphs>25</Paragraphs>
  <Slides>4</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Aptos</vt:lpstr>
      <vt:lpstr>Arial</vt:lpstr>
      <vt:lpstr>Corbel</vt:lpstr>
      <vt:lpstr>Tiefe</vt:lpstr>
      <vt:lpstr>Der erstaunliche Fund  vom Hause des Jüngers Petrus</vt:lpstr>
      <vt:lpstr>Wo liegt Betsaida wer lebte dort zur Zeit Jesus?</vt:lpstr>
      <vt:lpstr> Die  Bewohner in Betsaida mußten sich Entscheiden</vt:lpstr>
      <vt:lpstr>Dieser Fund bestärkt den Glauben das Petrus dort lebte und handelte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Silvia Mueller</dc:creator>
  <cp:lastModifiedBy>Silvia Mueller</cp:lastModifiedBy>
  <cp:revision>1</cp:revision>
  <dcterms:created xsi:type="dcterms:W3CDTF">2026-01-04T09:39:51Z</dcterms:created>
  <dcterms:modified xsi:type="dcterms:W3CDTF">2026-01-11T15:27:29Z</dcterms:modified>
</cp:coreProperties>
</file>